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9"/>
  </p:notesMasterIdLst>
  <p:handoutMasterIdLst>
    <p:handoutMasterId r:id="rId10"/>
  </p:handoutMasterIdLst>
  <p:sldIdLst>
    <p:sldId id="270" r:id="rId2"/>
    <p:sldId id="268" r:id="rId3"/>
    <p:sldId id="256" r:id="rId4"/>
    <p:sldId id="269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94660"/>
  </p:normalViewPr>
  <p:slideViewPr>
    <p:cSldViewPr>
      <p:cViewPr varScale="1">
        <p:scale>
          <a:sx n="70" d="100"/>
          <a:sy n="70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2" d="100"/>
          <a:sy n="42" d="100"/>
        </p:scale>
        <p:origin x="-217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1D9E3-3EFA-4685-B124-82EB05DCB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32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23AC1-906A-4A15-BA3B-CBE497F614E5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1D164-5E02-43E9-991C-840B83DDD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24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1D164-5E02-43E9-991C-840B83DDD6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15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1D164-5E02-43E9-991C-840B83DDD6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59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1D164-5E02-43E9-991C-840B83DDD6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05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5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52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17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94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43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88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32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45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7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03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8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7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9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82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6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078D871-7298-4710-A001-80E92178F5B7}" type="datetimeFigureOut">
              <a:rPr lang="en-US" smtClean="0"/>
              <a:t>01-Nov-13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94357C0F-8A85-46EE-A9C5-FA0D6522C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24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u="sng" dirty="0" smtClean="0"/>
              <a:t>TOPIC: FORCE OF GRAVITY</a:t>
            </a:r>
            <a:endParaRPr lang="en-US" sz="3600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64382" y="2489200"/>
            <a:ext cx="8051018" cy="353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solidFill>
                  <a:schemeClr val="tx1"/>
                </a:solidFill>
              </a:rPr>
              <a:t>OBJECTIVES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BY THE END OF THE LESSON, THE STUDENT: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</a:rPr>
              <a:t>WILL BE ABLE TO DEFINE WHAT FORCE OF GRAVITY IS.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</a:rPr>
              <a:t>SOME DRAWINGS OF HUMAN AND OBJECTS IN A STATE OF FORCE OF GRAVITY.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</a:rPr>
              <a:t>FORMULARS OF FORCE OF GRAVITY.</a:t>
            </a:r>
          </a:p>
        </p:txBody>
      </p:sp>
    </p:spTree>
    <p:extLst>
      <p:ext uri="{BB962C8B-B14F-4D97-AF65-F5344CB8AC3E}">
        <p14:creationId xmlns:p14="http://schemas.microsoft.com/office/powerpoint/2010/main" val="25595558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FORCE OF GRAVITY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822418" cy="414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 </a:t>
            </a:r>
            <a:r>
              <a:rPr lang="en-US" sz="2400" b="1" dirty="0">
                <a:solidFill>
                  <a:schemeClr val="tx1"/>
                </a:solidFill>
              </a:rPr>
              <a:t>Gravity is a force which is always present and is a pulling force in the direction of the centre of the earth. This force acts on every body through an imaginary point called the centre of </a:t>
            </a:r>
            <a:r>
              <a:rPr lang="en-US" sz="2400" b="1" dirty="0" smtClean="0">
                <a:solidFill>
                  <a:schemeClr val="tx1"/>
                </a:solidFill>
              </a:rPr>
              <a:t>gravity. </a:t>
            </a:r>
            <a:r>
              <a:rPr lang="en-US" sz="2400" b="1" dirty="0">
                <a:solidFill>
                  <a:schemeClr val="tx1"/>
                </a:solidFill>
              </a:rPr>
              <a:t>   </a:t>
            </a:r>
            <a:r>
              <a:rPr lang="en-US" sz="2400" b="1" dirty="0" smtClean="0">
                <a:solidFill>
                  <a:schemeClr val="tx1"/>
                </a:solidFill>
              </a:rPr>
              <a:t>The </a:t>
            </a:r>
            <a:r>
              <a:rPr lang="en-US" sz="2400" b="1" dirty="0">
                <a:solidFill>
                  <a:schemeClr val="tx1"/>
                </a:solidFill>
              </a:rPr>
              <a:t>human body is a complex and constantly changing shape. The centre of gravity now moves according to the positioning of the body and limbs. </a:t>
            </a:r>
          </a:p>
        </p:txBody>
      </p:sp>
    </p:spTree>
    <p:extLst>
      <p:ext uri="{BB962C8B-B14F-4D97-AF65-F5344CB8AC3E}">
        <p14:creationId xmlns:p14="http://schemas.microsoft.com/office/powerpoint/2010/main" val="7303131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941908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sz="5400" dirty="0" smtClean="0"/>
              <a:t>CENTRE OF GRAVITY</a:t>
            </a:r>
            <a:endParaRPr lang="en-US" sz="5400" dirty="0"/>
          </a:p>
        </p:txBody>
      </p:sp>
      <p:pic>
        <p:nvPicPr>
          <p:cNvPr id="1026" name="Picture 2" descr="http://t3.gstatic.com/images?q=tbn:ANd9GcRrvk1FX3mwQ0nJwWhoVNnXVTjuNZFg7oU03EVTY6vyOz7fZ7k&amp;t=1&amp;usg=__7QBTP1WZ--c64rEQTIgwSpiecR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743201"/>
            <a:ext cx="5562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152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CENTRE OF GRAVITY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14600"/>
            <a:ext cx="6728898" cy="3886200"/>
          </a:xfrm>
        </p:spPr>
      </p:pic>
    </p:spTree>
    <p:extLst>
      <p:ext uri="{BB962C8B-B14F-4D97-AF65-F5344CB8AC3E}">
        <p14:creationId xmlns:p14="http://schemas.microsoft.com/office/powerpoint/2010/main" val="14908564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8153400" cy="709865"/>
          </a:xfrm>
        </p:spPr>
        <p:txBody>
          <a:bodyPr/>
          <a:lstStyle/>
          <a:p>
            <a:r>
              <a:rPr lang="en-US" dirty="0" smtClean="0"/>
              <a:t>FORMULAR FOR FORCE OF GRAVITY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971800"/>
            <a:ext cx="2343477" cy="22189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616200"/>
            <a:ext cx="14097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0531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27098"/>
            <a:ext cx="7391400" cy="709865"/>
          </a:xfrm>
        </p:spPr>
        <p:txBody>
          <a:bodyPr/>
          <a:lstStyle/>
          <a:p>
            <a:r>
              <a:rPr lang="en-US" dirty="0" smtClean="0"/>
              <a:t>FORMULARS OF FORCE OF GRAVITY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2667000"/>
            <a:ext cx="7451430" cy="3200475"/>
            <a:chOff x="1159868" y="2552625"/>
            <a:chExt cx="7451430" cy="32004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200" y="2552625"/>
              <a:ext cx="2387600" cy="26289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8958" y="2800275"/>
              <a:ext cx="2212340" cy="238125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868" y="3048000"/>
              <a:ext cx="1964332" cy="2705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80544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ASSIGNMENNT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819400"/>
            <a:ext cx="8534400" cy="3530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DRAW A HUMAN BEING IN A FORCE OF GRAVITY MODE</a:t>
            </a:r>
            <a:r>
              <a:rPr lang="en-US" sz="2600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b="1" u="sng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b="1" u="sng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b="1" u="sng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b="1" u="sng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3500" b="1" u="sng" dirty="0" smtClean="0">
                <a:solidFill>
                  <a:schemeClr val="tx1"/>
                </a:solidFill>
              </a:rPr>
              <a:t>END OF LESSON</a:t>
            </a:r>
            <a:endParaRPr lang="en-US" sz="3500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651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174</TotalTime>
  <Words>84</Words>
  <Application>Microsoft Office PowerPoint</Application>
  <PresentationFormat>On-screen Show (4:3)</PresentationFormat>
  <Paragraphs>26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Courier New</vt:lpstr>
      <vt:lpstr>Wingdings</vt:lpstr>
      <vt:lpstr>Wingdings 3</vt:lpstr>
      <vt:lpstr>Ion Boardroom</vt:lpstr>
      <vt:lpstr>TOPIC: FORCE OF GRAVITY</vt:lpstr>
      <vt:lpstr>FORCE OF GRAVITY</vt:lpstr>
      <vt:lpstr>CENTRE OF GRAVITY</vt:lpstr>
      <vt:lpstr>CENTRE OF GRAVITY</vt:lpstr>
      <vt:lpstr>FORMULAR FOR FORCE OF GRAVITY</vt:lpstr>
      <vt:lpstr>FORMULARS OF FORCE OF GRAVITY</vt:lpstr>
      <vt:lpstr>ASSIGNMENNT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of Gravity</dc:title>
  <dc:creator>Glen</dc:creator>
  <cp:lastModifiedBy>Dell</cp:lastModifiedBy>
  <cp:revision>17</cp:revision>
  <dcterms:created xsi:type="dcterms:W3CDTF">2010-09-26T03:10:28Z</dcterms:created>
  <dcterms:modified xsi:type="dcterms:W3CDTF">2013-11-01T12:24:13Z</dcterms:modified>
</cp:coreProperties>
</file>