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sldIdLst>
    <p:sldId id="256" r:id="rId2"/>
    <p:sldId id="257" r:id="rId3"/>
    <p:sldId id="267" r:id="rId4"/>
    <p:sldId id="258" r:id="rId5"/>
    <p:sldId id="266" r:id="rId6"/>
    <p:sldId id="263" r:id="rId7"/>
    <p:sldId id="265" r:id="rId8"/>
    <p:sldId id="268"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3CEC41E-48BD-4881-B6FF-D82EEBBCD904}" type="datetimeFigureOut">
              <a:rPr lang="en-US" smtClean="0"/>
              <a:pPr/>
              <a:t>01-Nov-13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88332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CEC41E-48BD-4881-B6FF-D82EEBBCD904}" type="datetimeFigureOut">
              <a:rPr lang="en-US" smtClean="0"/>
              <a:pPr/>
              <a:t>01-Nov-13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pPr/>
              <a:t>‹#›</a:t>
            </a:fld>
            <a:endParaRPr lang="en-US"/>
          </a:p>
        </p:txBody>
      </p:sp>
    </p:spTree>
    <p:extLst>
      <p:ext uri="{BB962C8B-B14F-4D97-AF65-F5344CB8AC3E}">
        <p14:creationId xmlns:p14="http://schemas.microsoft.com/office/powerpoint/2010/main" val="2167750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CEC41E-48BD-4881-B6FF-D82EEBBCD904}" type="datetimeFigureOut">
              <a:rPr lang="en-US" smtClean="0"/>
              <a:pPr/>
              <a:t>01-Nov-13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292389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CEC41E-48BD-4881-B6FF-D82EEBBCD904}" type="datetimeFigureOut">
              <a:rPr lang="en-US" smtClean="0"/>
              <a:pPr/>
              <a:t>01-Nov-13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pPr/>
              <a:t>‹#›</a:t>
            </a:fld>
            <a:endParaRPr lang="en-US"/>
          </a:p>
        </p:txBody>
      </p:sp>
    </p:spTree>
    <p:extLst>
      <p:ext uri="{BB962C8B-B14F-4D97-AF65-F5344CB8AC3E}">
        <p14:creationId xmlns:p14="http://schemas.microsoft.com/office/powerpoint/2010/main" val="31838283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CEC41E-48BD-4881-B6FF-D82EEBBCD904}" type="datetimeFigureOut">
              <a:rPr lang="en-US" smtClean="0"/>
              <a:pPr/>
              <a:t>01-Nov-13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30017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CEC41E-48BD-4881-B6FF-D82EEBBCD904}" type="datetimeFigureOut">
              <a:rPr lang="en-US" smtClean="0"/>
              <a:pPr/>
              <a:t>01-Nov-13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pPr/>
              <a:t>‹#›</a:t>
            </a:fld>
            <a:endParaRPr lang="en-US"/>
          </a:p>
        </p:txBody>
      </p:sp>
    </p:spTree>
    <p:extLst>
      <p:ext uri="{BB962C8B-B14F-4D97-AF65-F5344CB8AC3E}">
        <p14:creationId xmlns:p14="http://schemas.microsoft.com/office/powerpoint/2010/main" val="6355436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3CEC41E-48BD-4881-B6FF-D82EEBBCD904}" type="datetimeFigureOut">
              <a:rPr lang="en-US" smtClean="0"/>
              <a:pPr/>
              <a:t>01-Nov-13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pPr/>
              <a:t>‹#›</a:t>
            </a:fld>
            <a:endParaRPr lang="en-US"/>
          </a:p>
        </p:txBody>
      </p:sp>
    </p:spTree>
    <p:extLst>
      <p:ext uri="{BB962C8B-B14F-4D97-AF65-F5344CB8AC3E}">
        <p14:creationId xmlns:p14="http://schemas.microsoft.com/office/powerpoint/2010/main" val="7086428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3CEC41E-48BD-4881-B6FF-D82EEBBCD904}" type="datetimeFigureOut">
              <a:rPr lang="en-US" smtClean="0"/>
              <a:pPr/>
              <a:t>01-Nov-13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pPr/>
              <a:t>‹#›</a:t>
            </a:fld>
            <a:endParaRPr lang="en-US"/>
          </a:p>
        </p:txBody>
      </p:sp>
    </p:spTree>
    <p:extLst>
      <p:ext uri="{BB962C8B-B14F-4D97-AF65-F5344CB8AC3E}">
        <p14:creationId xmlns:p14="http://schemas.microsoft.com/office/powerpoint/2010/main" val="277652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3CEC41E-48BD-4881-B6FF-D82EEBBCD904}" type="datetimeFigureOut">
              <a:rPr lang="en-US" smtClean="0"/>
              <a:pPr/>
              <a:t>01-Nov-13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pPr/>
              <a:t>‹#›</a:t>
            </a:fld>
            <a:endParaRPr lang="en-US"/>
          </a:p>
        </p:txBody>
      </p:sp>
    </p:spTree>
    <p:extLst>
      <p:ext uri="{BB962C8B-B14F-4D97-AF65-F5344CB8AC3E}">
        <p14:creationId xmlns:p14="http://schemas.microsoft.com/office/powerpoint/2010/main" val="1043998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CEC41E-48BD-4881-B6FF-D82EEBBCD904}" type="datetimeFigureOut">
              <a:rPr lang="en-US" smtClean="0"/>
              <a:pPr/>
              <a:t>01-Nov-13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pPr/>
              <a:t>‹#›</a:t>
            </a:fld>
            <a:endParaRPr lang="en-US"/>
          </a:p>
        </p:txBody>
      </p:sp>
    </p:spTree>
    <p:extLst>
      <p:ext uri="{BB962C8B-B14F-4D97-AF65-F5344CB8AC3E}">
        <p14:creationId xmlns:p14="http://schemas.microsoft.com/office/powerpoint/2010/main" val="155152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3CEC41E-48BD-4881-B6FF-D82EEBBCD904}" type="datetimeFigureOut">
              <a:rPr lang="en-US" smtClean="0"/>
              <a:pPr/>
              <a:t>01-Nov-13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pPr/>
              <a:t>‹#›</a:t>
            </a:fld>
            <a:endParaRPr lang="en-US"/>
          </a:p>
        </p:txBody>
      </p:sp>
    </p:spTree>
    <p:extLst>
      <p:ext uri="{BB962C8B-B14F-4D97-AF65-F5344CB8AC3E}">
        <p14:creationId xmlns:p14="http://schemas.microsoft.com/office/powerpoint/2010/main" val="1803650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3CEC41E-48BD-4881-B6FF-D82EEBBCD904}" type="datetimeFigureOut">
              <a:rPr lang="en-US" smtClean="0"/>
              <a:pPr/>
              <a:t>01-Nov-13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9A5F39-4CE7-434C-A5CB-50A363451602}" type="slidenum">
              <a:rPr lang="en-US" smtClean="0"/>
              <a:pPr/>
              <a:t>‹#›</a:t>
            </a:fld>
            <a:endParaRPr lang="en-US"/>
          </a:p>
        </p:txBody>
      </p:sp>
    </p:spTree>
    <p:extLst>
      <p:ext uri="{BB962C8B-B14F-4D97-AF65-F5344CB8AC3E}">
        <p14:creationId xmlns:p14="http://schemas.microsoft.com/office/powerpoint/2010/main" val="1900614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3CEC41E-48BD-4881-B6FF-D82EEBBCD904}" type="datetimeFigureOut">
              <a:rPr lang="en-US" smtClean="0"/>
              <a:pPr/>
              <a:t>01-Nov-13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9A5F39-4CE7-434C-A5CB-50A363451602}" type="slidenum">
              <a:rPr lang="en-US" smtClean="0"/>
              <a:pPr/>
              <a:t>‹#›</a:t>
            </a:fld>
            <a:endParaRPr lang="en-US"/>
          </a:p>
        </p:txBody>
      </p:sp>
    </p:spTree>
    <p:extLst>
      <p:ext uri="{BB962C8B-B14F-4D97-AF65-F5344CB8AC3E}">
        <p14:creationId xmlns:p14="http://schemas.microsoft.com/office/powerpoint/2010/main" val="80905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CEC41E-48BD-4881-B6FF-D82EEBBCD904}" type="datetimeFigureOut">
              <a:rPr lang="en-US" smtClean="0"/>
              <a:pPr/>
              <a:t>01-Nov-13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9A5F39-4CE7-434C-A5CB-50A363451602}" type="slidenum">
              <a:rPr lang="en-US" smtClean="0"/>
              <a:pPr/>
              <a:t>‹#›</a:t>
            </a:fld>
            <a:endParaRPr lang="en-US"/>
          </a:p>
        </p:txBody>
      </p:sp>
    </p:spTree>
    <p:extLst>
      <p:ext uri="{BB962C8B-B14F-4D97-AF65-F5344CB8AC3E}">
        <p14:creationId xmlns:p14="http://schemas.microsoft.com/office/powerpoint/2010/main" val="2377777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CEC41E-48BD-4881-B6FF-D82EEBBCD904}" type="datetimeFigureOut">
              <a:rPr lang="en-US" smtClean="0"/>
              <a:pPr/>
              <a:t>01-Nov-13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pPr/>
              <a:t>‹#›</a:t>
            </a:fld>
            <a:endParaRPr lang="en-US"/>
          </a:p>
        </p:txBody>
      </p:sp>
    </p:spTree>
    <p:extLst>
      <p:ext uri="{BB962C8B-B14F-4D97-AF65-F5344CB8AC3E}">
        <p14:creationId xmlns:p14="http://schemas.microsoft.com/office/powerpoint/2010/main" val="182530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CEC41E-48BD-4881-B6FF-D82EEBBCD904}" type="datetimeFigureOut">
              <a:rPr lang="en-US" smtClean="0"/>
              <a:pPr/>
              <a:t>01-Nov-13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pPr/>
              <a:t>‹#›</a:t>
            </a:fld>
            <a:endParaRPr lang="en-US"/>
          </a:p>
        </p:txBody>
      </p:sp>
    </p:spTree>
    <p:extLst>
      <p:ext uri="{BB962C8B-B14F-4D97-AF65-F5344CB8AC3E}">
        <p14:creationId xmlns:p14="http://schemas.microsoft.com/office/powerpoint/2010/main" val="3262101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3CEC41E-48BD-4881-B6FF-D82EEBBCD904}" type="datetimeFigureOut">
              <a:rPr lang="en-US" smtClean="0"/>
              <a:pPr/>
              <a:t>01-Nov-13</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459A5F39-4CE7-434C-A5CB-50A363451602}" type="slidenum">
              <a:rPr lang="en-US" smtClean="0"/>
              <a:pPr/>
              <a:t>‹#›</a:t>
            </a:fld>
            <a:endParaRPr lang="en-US"/>
          </a:p>
        </p:txBody>
      </p:sp>
    </p:spTree>
    <p:extLst>
      <p:ext uri="{BB962C8B-B14F-4D97-AF65-F5344CB8AC3E}">
        <p14:creationId xmlns:p14="http://schemas.microsoft.com/office/powerpoint/2010/main" val="223198120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3524" y="3273322"/>
            <a:ext cx="7885949" cy="1470025"/>
          </a:xfrm>
        </p:spPr>
        <p:txBody>
          <a:bodyPr/>
          <a:lstStyle/>
          <a:p>
            <a:pPr algn="ctr"/>
            <a:r>
              <a:rPr lang="en-US" sz="6000" dirty="0" smtClean="0">
                <a:solidFill>
                  <a:schemeClr val="tx1"/>
                </a:solidFill>
              </a:rPr>
              <a:t>AIR POLLUTION </a:t>
            </a:r>
            <a:br>
              <a:rPr lang="en-US" sz="6000" dirty="0" smtClean="0">
                <a:solidFill>
                  <a:schemeClr val="tx1"/>
                </a:solidFill>
              </a:rPr>
            </a:br>
            <a:r>
              <a:rPr lang="en-US" sz="6000" dirty="0" smtClean="0">
                <a:solidFill>
                  <a:schemeClr val="tx1"/>
                </a:solidFill>
              </a:rPr>
              <a:t>AND </a:t>
            </a:r>
            <a:br>
              <a:rPr lang="en-US" sz="6000" dirty="0" smtClean="0">
                <a:solidFill>
                  <a:schemeClr val="tx1"/>
                </a:solidFill>
              </a:rPr>
            </a:br>
            <a:r>
              <a:rPr lang="en-US" sz="6000" dirty="0" smtClean="0">
                <a:solidFill>
                  <a:schemeClr val="tx1"/>
                </a:solidFill>
              </a:rPr>
              <a:t>GLOBAL WARMING</a:t>
            </a:r>
            <a:endParaRPr lang="en-US" sz="6000" dirty="0">
              <a:solidFill>
                <a:schemeClr val="tx1"/>
              </a:solidFill>
            </a:endParaRPr>
          </a:p>
        </p:txBody>
      </p:sp>
    </p:spTree>
    <p:extLst>
      <p:ext uri="{BB962C8B-B14F-4D97-AF65-F5344CB8AC3E}">
        <p14:creationId xmlns:p14="http://schemas.microsoft.com/office/powerpoint/2010/main" val="32671438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WHAT IS AIR POLLUTION</a:t>
            </a:r>
            <a:endParaRPr lang="en-US" u="sng" dirty="0"/>
          </a:p>
        </p:txBody>
      </p:sp>
      <p:sp>
        <p:nvSpPr>
          <p:cNvPr id="3" name="Content Placeholder 2"/>
          <p:cNvSpPr>
            <a:spLocks noGrp="1"/>
          </p:cNvSpPr>
          <p:nvPr>
            <p:ph idx="1"/>
          </p:nvPr>
        </p:nvSpPr>
        <p:spPr>
          <a:xfrm>
            <a:off x="609599" y="2160590"/>
            <a:ext cx="7002484" cy="3880773"/>
          </a:xfrm>
        </p:spPr>
        <p:txBody>
          <a:bodyPr>
            <a:noAutofit/>
          </a:bodyPr>
          <a:lstStyle/>
          <a:p>
            <a:pPr marL="0" indent="0">
              <a:buNone/>
            </a:pPr>
            <a:r>
              <a:rPr lang="en-US" sz="2800" dirty="0" smtClean="0">
                <a:solidFill>
                  <a:schemeClr val="tx1"/>
                </a:solidFill>
              </a:rPr>
              <a:t>Air is a </a:t>
            </a:r>
            <a:r>
              <a:rPr lang="en-US" sz="2800" u="sng" dirty="0" smtClean="0">
                <a:solidFill>
                  <a:schemeClr val="tx1"/>
                </a:solidFill>
              </a:rPr>
              <a:t>mixture</a:t>
            </a:r>
            <a:r>
              <a:rPr lang="en-US" sz="2800" dirty="0" smtClean="0">
                <a:solidFill>
                  <a:schemeClr val="tx1"/>
                </a:solidFill>
              </a:rPr>
              <a:t> of many gases including: Nitrogen, Oxygen, Carbon Dioxide, Water Vapor and trace other gases.</a:t>
            </a:r>
          </a:p>
          <a:p>
            <a:pPr marL="0" indent="0">
              <a:buNone/>
            </a:pPr>
            <a:r>
              <a:rPr lang="en-US" sz="2800" dirty="0" smtClean="0">
                <a:solidFill>
                  <a:schemeClr val="tx1"/>
                </a:solidFill>
              </a:rPr>
              <a:t>Also any change in the atmosphere that has harmful effects is called </a:t>
            </a:r>
            <a:r>
              <a:rPr lang="en-US" sz="2800" u="sng" dirty="0" smtClean="0">
                <a:solidFill>
                  <a:schemeClr val="tx1"/>
                </a:solidFill>
              </a:rPr>
              <a:t>air pollution</a:t>
            </a:r>
            <a:r>
              <a:rPr lang="en-US" sz="2800" dirty="0" smtClean="0">
                <a:solidFill>
                  <a:schemeClr val="tx1"/>
                </a:solidFill>
              </a:rPr>
              <a:t>.</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1494374" y="4485902"/>
            <a:ext cx="3992021" cy="203517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134290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COMPOSITION OF THE AIR</a:t>
            </a:r>
            <a:endParaRPr lang="en-US" u="sng" dirty="0"/>
          </a:p>
        </p:txBody>
      </p:sp>
      <p:pic>
        <p:nvPicPr>
          <p:cNvPr id="4" name="Content Placeholder 3" descr="Air_composition_pie_chart.JPG"/>
          <p:cNvPicPr>
            <a:picLocks noGrp="1" noChangeAspect="1"/>
          </p:cNvPicPr>
          <p:nvPr>
            <p:ph idx="1"/>
          </p:nvPr>
        </p:nvPicPr>
        <p:blipFill>
          <a:blip r:embed="rId2">
            <a:extLst>
              <a:ext uri="{28A0092B-C50C-407E-A947-70E740481C1C}">
                <a14:useLocalDpi xmlns:a14="http://schemas.microsoft.com/office/drawing/2010/main" val="0"/>
              </a:ext>
            </a:extLst>
          </a:blip>
          <a:srcRect t="14662" b="14662"/>
          <a:stretch>
            <a:fillRect/>
          </a:stretch>
        </p:blipFill>
        <p:spPr>
          <a:xfrm>
            <a:off x="243839" y="2025263"/>
            <a:ext cx="4428009" cy="3090690"/>
          </a:xfrm>
        </p:spPr>
      </p:pic>
      <p:sp>
        <p:nvSpPr>
          <p:cNvPr id="5" name="TextBox 4"/>
          <p:cNvSpPr txBox="1"/>
          <p:nvPr/>
        </p:nvSpPr>
        <p:spPr>
          <a:xfrm>
            <a:off x="4757909" y="2880375"/>
            <a:ext cx="3534046" cy="2585323"/>
          </a:xfrm>
          <a:prstGeom prst="rect">
            <a:avLst/>
          </a:prstGeom>
          <a:noFill/>
        </p:spPr>
        <p:txBody>
          <a:bodyPr wrap="square" rtlCol="0">
            <a:spAutoFit/>
          </a:bodyPr>
          <a:lstStyle/>
          <a:p>
            <a:r>
              <a:rPr lang="en-US" dirty="0" smtClean="0"/>
              <a:t>From the pie chart you can see Nitrogen actually makes up the greatest percentage of gas in the air…most would think it would be oxygen because that is what we breathe.</a:t>
            </a:r>
          </a:p>
          <a:p>
            <a:endParaRPr lang="en-US" dirty="0"/>
          </a:p>
          <a:p>
            <a:endParaRPr lang="en-US" dirty="0" smtClean="0"/>
          </a:p>
          <a:p>
            <a:endParaRPr lang="en-US" dirty="0"/>
          </a:p>
        </p:txBody>
      </p:sp>
    </p:spTree>
    <p:extLst>
      <p:ext uri="{BB962C8B-B14F-4D97-AF65-F5344CB8AC3E}">
        <p14:creationId xmlns:p14="http://schemas.microsoft.com/office/powerpoint/2010/main" val="307516570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4"/>
                                        </p:tgtEl>
                                      </p:cBhvr>
                                    </p:animEffect>
                                    <p:anim calcmode="lin" valueType="num">
                                      <p:cBhvr>
                                        <p:cTn id="7" dur="2000"/>
                                        <p:tgtEl>
                                          <p:spTgt spid="4"/>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4"/>
                                        </p:tgtEl>
                                        <p:attrNameLst>
                                          <p:attrName>ppt_h</p:attrName>
                                        </p:attrNameLst>
                                      </p:cBhvr>
                                      <p:tavLst>
                                        <p:tav tm="0">
                                          <p:val>
                                            <p:strVal val="ppt_h"/>
                                          </p:val>
                                        </p:tav>
                                        <p:tav tm="100000">
                                          <p:val>
                                            <p:strVal val="ppt_h"/>
                                          </p:val>
                                        </p:tav>
                                      </p:tavLst>
                                    </p:anim>
                                    <p:set>
                                      <p:cBhvr>
                                        <p:cTn id="9"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264" y="1265817"/>
            <a:ext cx="6347713" cy="1320800"/>
          </a:xfrm>
        </p:spPr>
        <p:txBody>
          <a:bodyPr/>
          <a:lstStyle/>
          <a:p>
            <a:r>
              <a:rPr lang="en-US" u="sng" dirty="0" smtClean="0"/>
              <a:t>CAUSES OF AIR POLLUTION</a:t>
            </a:r>
            <a:endParaRPr lang="en-US" u="sng" dirty="0"/>
          </a:p>
        </p:txBody>
      </p:sp>
      <p:sp>
        <p:nvSpPr>
          <p:cNvPr id="3" name="Content Placeholder 2"/>
          <p:cNvSpPr>
            <a:spLocks noGrp="1"/>
          </p:cNvSpPr>
          <p:nvPr>
            <p:ph idx="1"/>
          </p:nvPr>
        </p:nvSpPr>
        <p:spPr>
          <a:xfrm>
            <a:off x="225912" y="2947595"/>
            <a:ext cx="7444290" cy="4467111"/>
          </a:xfrm>
        </p:spPr>
        <p:txBody>
          <a:bodyPr>
            <a:normAutofit/>
          </a:bodyPr>
          <a:lstStyle/>
          <a:p>
            <a:r>
              <a:rPr lang="en-US" sz="2000" dirty="0" smtClean="0">
                <a:solidFill>
                  <a:schemeClr val="tx1"/>
                </a:solidFill>
              </a:rPr>
              <a:t>Solid particles and gases that are released into the air are called emissions. Examples are emission from industries and manufacturing activities. </a:t>
            </a:r>
          </a:p>
          <a:p>
            <a:r>
              <a:rPr lang="en-US" sz="2000" dirty="0" smtClean="0">
                <a:solidFill>
                  <a:schemeClr val="tx1"/>
                </a:solidFill>
              </a:rPr>
              <a:t>Main cause of emissions is by motor vehicles releasing carbon monoxide into the air.</a:t>
            </a:r>
          </a:p>
          <a:p>
            <a:r>
              <a:rPr lang="en-US" sz="2000" dirty="0" smtClean="0">
                <a:solidFill>
                  <a:schemeClr val="tx1"/>
                </a:solidFill>
              </a:rPr>
              <a:t>Bush fires that is through the setting of fires into the farms by farmers, hunters etc.</a:t>
            </a:r>
          </a:p>
          <a:p>
            <a:endParaRPr lang="en-US" sz="1200" dirty="0" smtClean="0"/>
          </a:p>
          <a:p>
            <a:pPr marL="0" indent="0">
              <a:buNone/>
            </a:pPr>
            <a:endParaRPr lang="en-US" sz="1200" dirty="0" smtClean="0"/>
          </a:p>
          <a:p>
            <a:endParaRPr lang="en-US" dirty="0"/>
          </a:p>
        </p:txBody>
      </p:sp>
    </p:spTree>
    <p:extLst>
      <p:ext uri="{BB962C8B-B14F-4D97-AF65-F5344CB8AC3E}">
        <p14:creationId xmlns:p14="http://schemas.microsoft.com/office/powerpoint/2010/main" val="374155685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276113"/>
            <a:ext cx="6347713" cy="1320800"/>
          </a:xfrm>
        </p:spPr>
        <p:txBody>
          <a:bodyPr>
            <a:noAutofit/>
          </a:bodyPr>
          <a:lstStyle/>
          <a:p>
            <a:r>
              <a:rPr lang="en-US" sz="4400" u="sng" dirty="0" smtClean="0"/>
              <a:t>GLOBAL WARMING </a:t>
            </a:r>
            <a:r>
              <a:rPr lang="en-US" dirty="0" smtClean="0"/>
              <a:t/>
            </a:r>
            <a:br>
              <a:rPr lang="en-US" dirty="0" smtClean="0"/>
            </a:br>
            <a:r>
              <a:rPr lang="en-US" dirty="0"/>
              <a:t/>
            </a:r>
            <a:br>
              <a:rPr lang="en-US" dirty="0"/>
            </a:br>
            <a:r>
              <a:rPr lang="en-US" dirty="0" smtClean="0"/>
              <a:t>Greenhouse Effect</a:t>
            </a:r>
            <a:endParaRPr lang="en-US" dirty="0"/>
          </a:p>
        </p:txBody>
      </p:sp>
      <p:sp>
        <p:nvSpPr>
          <p:cNvPr id="3" name="Content Placeholder 2"/>
          <p:cNvSpPr>
            <a:spLocks noGrp="1"/>
          </p:cNvSpPr>
          <p:nvPr>
            <p:ph idx="1"/>
          </p:nvPr>
        </p:nvSpPr>
        <p:spPr/>
        <p:txBody>
          <a:bodyPr/>
          <a:lstStyle/>
          <a:p>
            <a:r>
              <a:rPr lang="en-US" dirty="0" smtClean="0">
                <a:solidFill>
                  <a:schemeClr val="tx1"/>
                </a:solidFill>
              </a:rPr>
              <a:t>Greenhouse gases trap heat in the air which aids in keep the earth a suitable temperature for us to survive</a:t>
            </a:r>
          </a:p>
          <a:p>
            <a:r>
              <a:rPr lang="en-US" dirty="0" smtClean="0">
                <a:solidFill>
                  <a:schemeClr val="tx1"/>
                </a:solidFill>
              </a:rPr>
              <a:t>Humans add greenhouse gases to the atmosphere through everyday activities including driving and burning fossil fuels</a:t>
            </a:r>
          </a:p>
          <a:p>
            <a:r>
              <a:rPr lang="en-US" dirty="0" smtClean="0">
                <a:solidFill>
                  <a:schemeClr val="tx1"/>
                </a:solidFill>
              </a:rPr>
              <a:t>The more greenhouse gases that are trapped in the atmosphere the more likely it is for our overall temperature of earth to increase (global warming)</a:t>
            </a:r>
          </a:p>
        </p:txBody>
      </p:sp>
    </p:spTree>
    <p:extLst>
      <p:ext uri="{BB962C8B-B14F-4D97-AF65-F5344CB8AC3E}">
        <p14:creationId xmlns:p14="http://schemas.microsoft.com/office/powerpoint/2010/main" val="26535524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3793" y="555812"/>
            <a:ext cx="7767021" cy="1320800"/>
          </a:xfrm>
        </p:spPr>
        <p:txBody>
          <a:bodyPr>
            <a:normAutofit/>
          </a:bodyPr>
          <a:lstStyle/>
          <a:p>
            <a:r>
              <a:rPr lang="en-US" sz="3200" dirty="0" smtClean="0"/>
              <a:t>CATEGORIES OF GLOBAL MARMING</a:t>
            </a:r>
            <a:endParaRPr lang="en-US" sz="3200" dirty="0"/>
          </a:p>
        </p:txBody>
      </p:sp>
      <p:sp>
        <p:nvSpPr>
          <p:cNvPr id="3" name="Content Placeholder 2"/>
          <p:cNvSpPr>
            <a:spLocks noGrp="1"/>
          </p:cNvSpPr>
          <p:nvPr>
            <p:ph idx="1"/>
          </p:nvPr>
        </p:nvSpPr>
        <p:spPr>
          <a:xfrm>
            <a:off x="609599" y="1493616"/>
            <a:ext cx="6347714" cy="3880773"/>
          </a:xfrm>
        </p:spPr>
        <p:txBody>
          <a:bodyPr>
            <a:normAutofit/>
          </a:bodyPr>
          <a:lstStyle/>
          <a:p>
            <a:pPr marL="457200" indent="-457200">
              <a:buAutoNum type="arabicPeriod"/>
            </a:pPr>
            <a:r>
              <a:rPr lang="en-US" dirty="0" smtClean="0">
                <a:solidFill>
                  <a:schemeClr val="tx1"/>
                </a:solidFill>
              </a:rPr>
              <a:t>Toxic waste= or poisonous wastes are wastes that can damage health of humans or other organisms</a:t>
            </a:r>
          </a:p>
          <a:p>
            <a:pPr marL="457200" indent="-457200">
              <a:buAutoNum type="arabicPeriod"/>
            </a:pPr>
            <a:r>
              <a:rPr lang="en-US" dirty="0" smtClean="0">
                <a:solidFill>
                  <a:schemeClr val="tx1"/>
                </a:solidFill>
              </a:rPr>
              <a:t>Explosive wastes= wastes that react very quickly when exposed to the air or water or that explode when they are dropped</a:t>
            </a:r>
          </a:p>
          <a:p>
            <a:pPr marL="457200" indent="-457200">
              <a:buAutoNum type="arabicPeriod"/>
            </a:pPr>
            <a:r>
              <a:rPr lang="en-US" dirty="0" smtClean="0">
                <a:solidFill>
                  <a:schemeClr val="tx1"/>
                </a:solidFill>
              </a:rPr>
              <a:t>Flammable wastes= catch fire easily and can begin burning at fairly low temperatures</a:t>
            </a:r>
          </a:p>
          <a:p>
            <a:pPr marL="457200" indent="-457200">
              <a:buAutoNum type="arabicPeriod"/>
            </a:pPr>
            <a:r>
              <a:rPr lang="en-US" dirty="0" smtClean="0">
                <a:solidFill>
                  <a:schemeClr val="tx1"/>
                </a:solidFill>
              </a:rPr>
              <a:t>Corrosive wastes= wastes that dissolve or eat through many materials</a:t>
            </a:r>
          </a:p>
          <a:p>
            <a:pPr marL="457200" indent="-457200">
              <a:buAutoNum type="arabicPeriod"/>
            </a:pPr>
            <a:r>
              <a:rPr lang="en-US" dirty="0" smtClean="0">
                <a:solidFill>
                  <a:schemeClr val="tx1"/>
                </a:solidFill>
              </a:rPr>
              <a:t>Radioactive wastes= contain unstable atoms that give off radiation that can cause cancer and other diseases</a:t>
            </a:r>
            <a:endParaRPr lang="en-US" dirty="0">
              <a:solidFill>
                <a:schemeClr val="tx1"/>
              </a:solidFill>
            </a:endParaRPr>
          </a:p>
        </p:txBody>
      </p:sp>
    </p:spTree>
    <p:extLst>
      <p:ext uri="{BB962C8B-B14F-4D97-AF65-F5344CB8AC3E}">
        <p14:creationId xmlns:p14="http://schemas.microsoft.com/office/powerpoint/2010/main" val="1088348507"/>
      </p:ext>
    </p:extLst>
  </p:cSld>
  <p:clrMapOvr>
    <a:masterClrMapping/>
  </p:clrMapOvr>
  <p:transition spd="slow">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53" y="609600"/>
            <a:ext cx="7465806" cy="1320800"/>
          </a:xfrm>
        </p:spPr>
        <p:txBody>
          <a:bodyPr/>
          <a:lstStyle/>
          <a:p>
            <a:r>
              <a:rPr lang="en-US" sz="3200" dirty="0" smtClean="0"/>
              <a:t>HEALTH EFFECTS OF GLOBAL WARMING</a:t>
            </a:r>
            <a:r>
              <a:rPr lang="en-US" dirty="0" smtClean="0"/>
              <a:t>.</a:t>
            </a:r>
            <a:endParaRPr lang="en-US" dirty="0"/>
          </a:p>
        </p:txBody>
      </p:sp>
      <p:sp>
        <p:nvSpPr>
          <p:cNvPr id="3" name="Content Placeholder 2"/>
          <p:cNvSpPr>
            <a:spLocks noGrp="1"/>
          </p:cNvSpPr>
          <p:nvPr>
            <p:ph idx="1"/>
          </p:nvPr>
        </p:nvSpPr>
        <p:spPr/>
        <p:txBody>
          <a:bodyPr/>
          <a:lstStyle/>
          <a:p>
            <a:r>
              <a:rPr lang="en-US" dirty="0" smtClean="0">
                <a:solidFill>
                  <a:schemeClr val="tx1"/>
                </a:solidFill>
              </a:rPr>
              <a:t>Short term exposure to hazardous wastes may cause irritation to certain body parts or more severe health problems</a:t>
            </a:r>
          </a:p>
          <a:p>
            <a:r>
              <a:rPr lang="en-US" dirty="0" smtClean="0">
                <a:solidFill>
                  <a:schemeClr val="tx1"/>
                </a:solidFill>
              </a:rPr>
              <a:t>Long term exposure may cause diseases such as cancer and may damage body organs including: the brain, liver, kidneys and lungs</a:t>
            </a:r>
            <a:endParaRPr lang="en-US" dirty="0">
              <a:solidFill>
                <a:schemeClr val="tx1"/>
              </a:solidFill>
            </a:endParaRPr>
          </a:p>
        </p:txBody>
      </p:sp>
    </p:spTree>
    <p:extLst>
      <p:ext uri="{BB962C8B-B14F-4D97-AF65-F5344CB8AC3E}">
        <p14:creationId xmlns:p14="http://schemas.microsoft.com/office/powerpoint/2010/main" val="182324834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ASSIGNMENT</a:t>
            </a:r>
            <a:endParaRPr lang="en-US" sz="4000" dirty="0"/>
          </a:p>
        </p:txBody>
      </p:sp>
      <p:sp>
        <p:nvSpPr>
          <p:cNvPr id="3" name="Content Placeholder 2"/>
          <p:cNvSpPr>
            <a:spLocks noGrp="1"/>
          </p:cNvSpPr>
          <p:nvPr>
            <p:ph idx="1"/>
          </p:nvPr>
        </p:nvSpPr>
        <p:spPr/>
        <p:txBody>
          <a:bodyPr/>
          <a:lstStyle/>
          <a:p>
            <a:pPr>
              <a:buFont typeface="+mj-lt"/>
              <a:buAutoNum type="arabicPeriod"/>
            </a:pPr>
            <a:r>
              <a:rPr lang="en-US" sz="2000" dirty="0" smtClean="0"/>
              <a:t>BRIEFLY EXPLAIN THE CONCEPT OF AIR POLLUTION AND ITS CAUSES.</a:t>
            </a:r>
          </a:p>
          <a:p>
            <a:pPr>
              <a:buFont typeface="+mj-lt"/>
              <a:buAutoNum type="arabicPeriod"/>
            </a:pPr>
            <a:r>
              <a:rPr lang="en-US" sz="2000" dirty="0" smtClean="0"/>
              <a:t>DEFINE THE TERM GREENHOUSE EFFECT.</a:t>
            </a:r>
          </a:p>
          <a:p>
            <a:pPr>
              <a:buFont typeface="+mj-lt"/>
              <a:buAutoNum type="arabicPeriod"/>
            </a:pPr>
            <a:endParaRPr lang="en-US" dirty="0" smtClean="0"/>
          </a:p>
          <a:p>
            <a:pPr>
              <a:buFont typeface="+mj-lt"/>
              <a:buAutoNum type="arabicPeriod"/>
            </a:pPr>
            <a:endParaRPr lang="en-US" dirty="0"/>
          </a:p>
          <a:p>
            <a:pPr>
              <a:buFont typeface="+mj-lt"/>
              <a:buAutoNum type="arabicPeriod"/>
            </a:pPr>
            <a:endParaRPr lang="en-US" dirty="0" smtClean="0"/>
          </a:p>
          <a:p>
            <a:pPr>
              <a:buFont typeface="+mj-lt"/>
              <a:buAutoNum type="arabicPeriod"/>
            </a:pPr>
            <a:endParaRPr lang="en-US" dirty="0"/>
          </a:p>
          <a:p>
            <a:pPr>
              <a:buFont typeface="+mj-lt"/>
              <a:buAutoNum type="arabicPeriod"/>
            </a:pPr>
            <a:endParaRPr lang="en-US" dirty="0" smtClean="0"/>
          </a:p>
          <a:p>
            <a:pPr marL="0" indent="0" algn="ctr">
              <a:buNone/>
            </a:pPr>
            <a:r>
              <a:rPr lang="en-US" sz="3200" u="sng" dirty="0" smtClean="0">
                <a:solidFill>
                  <a:schemeClr val="tx1"/>
                </a:solidFill>
              </a:rPr>
              <a:t>END OF LESSON</a:t>
            </a:r>
            <a:endParaRPr lang="en-US" sz="3200" u="sng" dirty="0">
              <a:solidFill>
                <a:schemeClr val="tx1"/>
              </a:solidFill>
            </a:endParaRPr>
          </a:p>
        </p:txBody>
      </p:sp>
    </p:spTree>
    <p:extLst>
      <p:ext uri="{BB962C8B-B14F-4D97-AF65-F5344CB8AC3E}">
        <p14:creationId xmlns:p14="http://schemas.microsoft.com/office/powerpoint/2010/main" val="1029790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244</TotalTime>
  <Words>359</Words>
  <Application>Microsoft Office PowerPoint</Application>
  <PresentationFormat>On-screen Show (4:3)</PresentationFormat>
  <Paragraphs>34</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Trebuchet MS</vt:lpstr>
      <vt:lpstr>Wingdings 3</vt:lpstr>
      <vt:lpstr>Facet</vt:lpstr>
      <vt:lpstr>AIR POLLUTION  AND  GLOBAL WARMING</vt:lpstr>
      <vt:lpstr>WHAT IS AIR POLLUTION</vt:lpstr>
      <vt:lpstr>COMPOSITION OF THE AIR</vt:lpstr>
      <vt:lpstr>CAUSES OF AIR POLLUTION</vt:lpstr>
      <vt:lpstr>GLOBAL WARMING   Greenhouse Effect</vt:lpstr>
      <vt:lpstr>CATEGORIES OF GLOBAL MARMING</vt:lpstr>
      <vt:lpstr>HEALTH EFFECTS OF GLOBAL WARMING.</vt:lpstr>
      <vt:lpstr>ASSIGNMENT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 Pollution and  Global Change</dc:title>
  <dc:creator>Mark Daugherty</dc:creator>
  <cp:lastModifiedBy>Dell</cp:lastModifiedBy>
  <cp:revision>25</cp:revision>
  <dcterms:created xsi:type="dcterms:W3CDTF">2012-12-03T14:28:33Z</dcterms:created>
  <dcterms:modified xsi:type="dcterms:W3CDTF">2013-11-01T14:29:11Z</dcterms:modified>
</cp:coreProperties>
</file>